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 Slab"/>
      <p:regular r:id="rId12"/>
      <p:bold r:id="rId13"/>
    </p:embeddedFon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Slab-bold.fntdata"/><Relationship Id="rId12" Type="http://schemas.openxmlformats.org/officeDocument/2006/relationships/font" Target="fonts/RobotoSlab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effdc5e1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effdc5e1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effdc5e19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effdc5e1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effdc5e19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effdc5e19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ffdc5e19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effdc5e19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effdc5e19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effdc5e19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blue.butler.edu/~djbotta/SE361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#0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[Hip, Hip]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 the Next 10-15 Minutes We Will…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Go over team basics </a:t>
            </a:r>
            <a:endParaRPr sz="2800"/>
          </a:p>
          <a:p>
            <a:pPr indent="-3365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AutoNum type="alphaLcPeriod"/>
            </a:pPr>
            <a:r>
              <a:rPr lang="en" sz="1700"/>
              <a:t>Our roles, selected project, and the tools that we will be using </a:t>
            </a:r>
            <a:endParaRPr sz="1700"/>
          </a:p>
          <a:p>
            <a:pPr indent="-4064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Show off the user stories </a:t>
            </a:r>
            <a:endParaRPr sz="2800"/>
          </a:p>
          <a:p>
            <a:pPr indent="-4064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Present our prototype GUI </a:t>
            </a:r>
            <a:endParaRPr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[Hip, Hip] Overview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Team Name:</a:t>
            </a:r>
            <a:r>
              <a:rPr b="1" lang="en"/>
              <a:t> </a:t>
            </a:r>
            <a:r>
              <a:rPr lang="en"/>
              <a:t>[Hip, Hip]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u="sng"/>
              <a:t>Chosen Project:</a:t>
            </a:r>
            <a:r>
              <a:rPr b="1" lang="en"/>
              <a:t> </a:t>
            </a:r>
            <a:r>
              <a:rPr lang="en"/>
              <a:t>Insurance Claims System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Serving as </a:t>
            </a:r>
            <a:r>
              <a:rPr b="1" lang="en" u="sng"/>
              <a:t>Scrum Master:</a:t>
            </a:r>
            <a:r>
              <a:rPr lang="en"/>
              <a:t> Davis Botta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Alea Alvi and Jack Parcell on </a:t>
            </a:r>
            <a:r>
              <a:rPr b="1" lang="en" u="sng"/>
              <a:t>Back-End</a:t>
            </a:r>
            <a:endParaRPr b="1" u="sng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Elizabeth Dixon and Davis Botta on </a:t>
            </a:r>
            <a:r>
              <a:rPr b="1" lang="en" u="sng"/>
              <a:t>Front-End</a:t>
            </a:r>
            <a:r>
              <a:rPr lang="en"/>
              <a:t> 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 the Process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106400" y="3850125"/>
            <a:ext cx="4465500" cy="11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will be using a trello board for project tracking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Can collaborate and see ideas for the project as they come up</a:t>
            </a:r>
            <a:endParaRPr sz="15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484582"/>
            <a:ext cx="3998275" cy="2178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7817" y="1577325"/>
            <a:ext cx="3998285" cy="199328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572000" y="3850125"/>
            <a:ext cx="4465500" cy="11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We have successfully created and used a GitHub repository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Can clone into Visual Studio, but </a:t>
            </a:r>
            <a:r>
              <a:rPr lang="en" sz="1500">
                <a:solidFill>
                  <a:srgbClr val="F4CCCC"/>
                </a:solidFill>
              </a:rPr>
              <a:t>need to work out commits, merges, etc. logistics</a:t>
            </a:r>
            <a:endParaRPr sz="1500">
              <a:solidFill>
                <a:srgbClr val="F4CCCC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Sample of User Stories  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As an admin, I want to be able to log into the ICMS to perform my admin duties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As an admin, I want to be able to view all user details so that I can perform my admin duties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As a client, I want to be able to upload scanned documents so they are saved on the database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As a client, I want to be able to view and edit my profile to ensure that it has the most up to date information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As a CM, I want to be able to view the profile of a particular client so that I can see information regarding only them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As a CM, I want to be able to validate and transfer files to the finance manager so that they can send clients checks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As a FM, I want to be able to view and edit my profile so that it has the most up to date information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As a FM, I want to be able to view the profile of a particular client so I can calculate their risk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Rough GUI Front-end Design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have created an </a:t>
            </a:r>
            <a:r>
              <a:rPr lang="en" u="sng">
                <a:solidFill>
                  <a:schemeClr val="hlink"/>
                </a:solidFill>
                <a:hlinkClick r:id="rId3"/>
              </a:rPr>
              <a:t>HTML prototype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